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333" r:id="rId2"/>
    <p:sldId id="330" r:id="rId3"/>
    <p:sldId id="331" r:id="rId4"/>
    <p:sldId id="33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 smtClean="0"/>
              <a:t>    بناء مواقع المكتبات </a:t>
            </a:r>
            <a:br>
              <a:rPr lang="ar-EG" dirty="0" smtClean="0"/>
            </a:br>
            <a:r>
              <a:rPr lang="ar-EG" dirty="0" smtClean="0"/>
              <a:t> </a:t>
            </a:r>
            <a:r>
              <a:rPr lang="en-US" dirty="0" smtClean="0"/>
              <a:t>  </a:t>
            </a:r>
            <a:r>
              <a:rPr lang="ar-EG" dirty="0" smtClean="0"/>
              <a:t>المحاضرة الثالثة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0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0A2138-F8F9-4E2A-9C17-2DA562707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ar-EG" sz="4000" dirty="0" smtClean="0"/>
              <a:t>بالضغط </a:t>
            </a:r>
            <a:r>
              <a:rPr lang="ar-EG" sz="4000" dirty="0"/>
              <a:t>على كرة القدم سيظهر المقال الذي تم اختيارة وتحديده عند انشاء القائمة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4DC3B12B-64AF-4ECD-8702-94AF424298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4747" y="1600200"/>
            <a:ext cx="6342506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8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76786E-B138-40B4-9B30-4626772C2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494675"/>
            <a:ext cx="8761413" cy="1397602"/>
          </a:xfrm>
        </p:spPr>
        <p:txBody>
          <a:bodyPr/>
          <a:lstStyle/>
          <a:p>
            <a:pPr algn="ctr" rtl="1">
              <a:spcAft>
                <a:spcPts val="1200"/>
              </a:spcAft>
            </a:pPr>
            <a:r>
              <a:rPr lang="ar-EG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إنشاء قائمة رئيسية</a:t>
            </a:r>
            <a:r>
              <a:rPr lang="ar-E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E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E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القوائم      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Main Menu</a:t>
            </a:r>
            <a:r>
              <a:rPr lang="ar-E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جديد       </a:t>
            </a:r>
            <a:r>
              <a:rPr lang="ar-E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استكمال البيانات        العنصر الأم(جذر عنصر القائمة)</a:t>
            </a:r>
            <a:endParaRPr lang="ar-EG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83F2329-D454-4C98-AAB6-3FEE6D0CA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24E01C9-F7CB-4F50-87F3-719C15679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695" y="1892277"/>
            <a:ext cx="11257614" cy="5085644"/>
          </a:xfrm>
          <a:prstGeom prst="rect">
            <a:avLst/>
          </a:prstGeom>
        </p:spPr>
      </p:pic>
      <p:sp>
        <p:nvSpPr>
          <p:cNvPr id="9" name="Arrow: Left 8">
            <a:extLst>
              <a:ext uri="{FF2B5EF4-FFF2-40B4-BE49-F238E27FC236}">
                <a16:creationId xmlns:a16="http://schemas.microsoft.com/office/drawing/2014/main" xmlns="" id="{56CCF22F-8364-4389-9B43-F8BC705C3C2A}"/>
              </a:ext>
            </a:extLst>
          </p:cNvPr>
          <p:cNvSpPr/>
          <p:nvPr/>
        </p:nvSpPr>
        <p:spPr>
          <a:xfrm>
            <a:off x="4394081" y="1333176"/>
            <a:ext cx="254833" cy="13565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xmlns="" id="{42CEF165-C2F8-46A0-B2FA-097C7C9A130E}"/>
              </a:ext>
            </a:extLst>
          </p:cNvPr>
          <p:cNvSpPr/>
          <p:nvPr/>
        </p:nvSpPr>
        <p:spPr>
          <a:xfrm>
            <a:off x="6327440" y="1333176"/>
            <a:ext cx="254833" cy="1356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xmlns="" id="{C870C5BC-A19D-41C6-90EB-A05620177373}"/>
              </a:ext>
            </a:extLst>
          </p:cNvPr>
          <p:cNvSpPr/>
          <p:nvPr/>
        </p:nvSpPr>
        <p:spPr>
          <a:xfrm flipV="1">
            <a:off x="8488367" y="1335421"/>
            <a:ext cx="216982" cy="1341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 dirty="0"/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xmlns="" id="{C83AD867-AA99-4C23-A2A0-E07AD05DE508}"/>
              </a:ext>
            </a:extLst>
          </p:cNvPr>
          <p:cNvSpPr/>
          <p:nvPr/>
        </p:nvSpPr>
        <p:spPr>
          <a:xfrm>
            <a:off x="7060367" y="1335421"/>
            <a:ext cx="216982" cy="1356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11195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8B0E4B-3394-4547-9530-49F37811D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أنشاء قائمة فرعية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BEBE15-5D8E-46F7-8286-F1561279A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6" y="2252871"/>
            <a:ext cx="11277600" cy="4412972"/>
          </a:xfrm>
        </p:spPr>
        <p:txBody>
          <a:bodyPr>
            <a:normAutofit/>
          </a:bodyPr>
          <a:lstStyle/>
          <a:p>
            <a:pPr marL="0" indent="0" algn="ctr" rtl="1">
              <a:lnSpc>
                <a:spcPct val="200000"/>
              </a:lnSpc>
              <a:buNone/>
            </a:pPr>
            <a:r>
              <a:rPr lang="ar-EG" sz="2400" b="1" dirty="0"/>
              <a:t>القوائم              </a:t>
            </a:r>
            <a:r>
              <a:rPr lang="en-US" sz="2400" b="1" dirty="0">
                <a:latin typeface="Aparajita" panose="020B0604020202020204" pitchFamily="34" charset="0"/>
                <a:cs typeface="Aparajita" panose="020B0604020202020204" pitchFamily="34" charset="0"/>
              </a:rPr>
              <a:t>Main Menu</a:t>
            </a:r>
            <a:r>
              <a:rPr lang="ar-EG" sz="2400" b="1" dirty="0">
                <a:latin typeface="Aparajita" panose="020B0604020202020204" pitchFamily="34" charset="0"/>
                <a:cs typeface="Aparajita" panose="020B0604020202020204" pitchFamily="34" charset="0"/>
              </a:rPr>
              <a:t>                    جديد            استكمال البيانات        العنصر الأم ( القائمة الأصلية )</a:t>
            </a:r>
          </a:p>
          <a:p>
            <a:pPr marL="0" indent="0" algn="ctr" rtl="1">
              <a:lnSpc>
                <a:spcPct val="200000"/>
              </a:lnSpc>
              <a:buNone/>
            </a:pPr>
            <a:endParaRPr lang="en-US" sz="2400" b="1" dirty="0"/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xmlns="" id="{0519125A-0FDE-4FE9-A149-9431D61747A9}"/>
              </a:ext>
            </a:extLst>
          </p:cNvPr>
          <p:cNvSpPr/>
          <p:nvPr/>
        </p:nvSpPr>
        <p:spPr>
          <a:xfrm>
            <a:off x="9916367" y="2713967"/>
            <a:ext cx="524656" cy="8994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xmlns="" id="{BC13DEE1-115F-4C3F-BBC2-773B29363932}"/>
              </a:ext>
            </a:extLst>
          </p:cNvPr>
          <p:cNvSpPr/>
          <p:nvPr/>
        </p:nvSpPr>
        <p:spPr>
          <a:xfrm>
            <a:off x="7525015" y="2714714"/>
            <a:ext cx="524656" cy="8994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xmlns="" id="{1061A53F-8D08-4EBE-A1C8-8B2F52B6FC66}"/>
              </a:ext>
            </a:extLst>
          </p:cNvPr>
          <p:cNvSpPr/>
          <p:nvPr/>
        </p:nvSpPr>
        <p:spPr>
          <a:xfrm>
            <a:off x="6149948" y="2686226"/>
            <a:ext cx="389744" cy="8994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xmlns="" id="{A36D2E30-70A3-4168-98C9-07F79FA2FA0B}"/>
              </a:ext>
            </a:extLst>
          </p:cNvPr>
          <p:cNvSpPr/>
          <p:nvPr/>
        </p:nvSpPr>
        <p:spPr>
          <a:xfrm>
            <a:off x="3571547" y="2655499"/>
            <a:ext cx="389744" cy="8994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0830B25-09A9-4B13-B25D-8CA98A53A7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93849"/>
            <a:ext cx="12192000" cy="396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357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22</Words>
  <Application>Microsoft Office PowerPoint</Application>
  <PresentationFormat>Custom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   بناء مواقع المكتبات     المحاضرة الثالثة</vt:lpstr>
      <vt:lpstr> بالضغط على كرة القدم سيظهر المقال الذي تم اختيارة وتحديده عند انشاء القائمة</vt:lpstr>
      <vt:lpstr>إنشاء قائمة رئيسية القوائم       Main Menu      جديد       استكمال البيانات        العنصر الأم(جذر عنصر القائمة)</vt:lpstr>
      <vt:lpstr>أنشاء قائمة فرعية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40</cp:revision>
  <dcterms:created xsi:type="dcterms:W3CDTF">2020-03-16T20:37:04Z</dcterms:created>
  <dcterms:modified xsi:type="dcterms:W3CDTF">2020-03-21T00:25:52Z</dcterms:modified>
</cp:coreProperties>
</file>